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EFD88A"/>
    <a:srgbClr val="FDEBB4"/>
    <a:srgbClr val="FCF5E4"/>
    <a:srgbClr val="7BC143"/>
    <a:srgbClr val="E4F1F8"/>
    <a:srgbClr val="A1D4EF"/>
    <a:srgbClr val="FFE100"/>
    <a:srgbClr val="F6EB00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10" y="-570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19588" y="262978"/>
            <a:ext cx="1915909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32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Ваше Имя</a:t>
            </a:r>
            <a:endParaRPr lang="ru-RU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32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834" y="1080070"/>
            <a:ext cx="1058303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8 800 333-22-11</a:t>
            </a: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www.yoursite.ru</a:t>
            </a:r>
            <a:endParaRPr lang="ru-RU" sz="1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your@mail.ru</a:t>
            </a:r>
            <a:endParaRPr lang="ru-RU" sz="1000" dirty="0" smtClean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010" y="612278"/>
            <a:ext cx="1263487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ваша должность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6" y="835382"/>
            <a:ext cx="1545496" cy="3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34</cp:revision>
  <dcterms:created xsi:type="dcterms:W3CDTF">2013-04-14T13:39:30Z</dcterms:created>
  <dcterms:modified xsi:type="dcterms:W3CDTF">2013-04-20T00:34:47Z</dcterms:modified>
</cp:coreProperties>
</file>